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0066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0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10B2-6B48-49AC-9B63-DDCF4392A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AE3CC-9265-4854-A102-CDB06C73A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03A79-04D1-4298-AB08-F75F4E5F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6E78A-1CA2-4A6F-B70C-FCCBFBFD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08543-2C85-4C4A-BC30-24027B02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A070-DBE7-4FBD-99DB-90DD4E5E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AC4DD-E519-48E2-915A-27711C2D8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7FCA0-24CE-428B-A72A-973CFBF3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2BCCC-31EC-4976-803C-6A6FD9E56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DC315-CCAE-4F94-B838-8374EC1E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0F9FD-A905-479B-B861-A61ECA707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5B686-178A-4F1C-8611-0387EEAA2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5884B-31E9-416C-9448-6A0ABA3D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7D938-2B9F-4F86-8D7B-F161B560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1E755-4708-4204-AD55-8E5B101C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6050-8205-4420-831F-2FBEB5C8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0FA9C-4E4B-4B0F-B150-FBE5A4938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85518-6994-4644-AE74-2B58C62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E136A-F087-453B-AC46-0DDB4206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2C84B-FF58-4AB2-B302-5D6300BA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6D5D-7D2A-46CF-9707-F0E70F3B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EF7090-1345-444D-BC7C-22EAA5722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2E54A-72FD-44AC-8CB5-27960A38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20326-7F27-4702-826F-DB6E49BC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0C50-A2B1-4FF7-8591-321E85C1D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5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ABB7-7CFD-4573-B9B1-414D754D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7ABB6-7014-4A62-8AF9-BF0E4CEC3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E5C30-24ED-460B-8A4E-EC80728E1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00F1C-0111-46F6-8E52-35E97E58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B6FBE-DE8E-4653-8766-EE80251C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14DD4-1B35-4CF6-8452-0436B323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6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BBD40-3AA8-427C-8480-DE13C8EA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751C1-47BC-4026-8991-A6301FC42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4FCFC-0B5F-44B2-BCA1-4072A59B4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56991-1DA3-4327-9159-E88E4212A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01BDA-C750-43AE-947E-AEDB364A6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0779D-920E-462C-A5D4-64C18A23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9BA99-FBDF-4907-8250-4CA770E8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ED7C3-2BE3-4386-958D-3BC42A86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E697-428E-4138-AA0A-A3742263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5A237-5BF2-4924-A962-8EA8F452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29F09E-B8B7-4766-B216-3B8EFDA8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C931F-8D74-4B2A-B3D2-A0C6DA38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2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0C3FC5-51A8-487D-A08A-E1D03007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82394-1C7C-43F1-84C8-A7A954114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FEADA-8B3E-4EA1-B5EA-9BBD6506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96E0-6F4C-457F-BD39-F667785B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BE4D2-1359-454C-BD87-ED0E7C7B3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48DAE-81AD-4C8B-825B-55726FE6E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F2FFC-1825-4CE1-9882-8914B773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57FA-81F6-4918-8964-4388A341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C46D4-6C1F-4B86-8CD7-BA992BE75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3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99B5A-B21F-47AC-83E5-F2599E8A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6A386-DF0B-4D77-80C4-598CBE3A7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7C784-A6D7-4C1B-8A30-31A63F0BF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4780E-1058-45AF-A2A5-2E442FE1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C3D52-8968-4BD0-98A7-EB1C0DC5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C4CB9-3320-41D8-9248-32CF913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4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ECF62-9E52-462F-BF26-2550408B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793D3-68CE-46F6-8412-594AB190B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E7807-D6E8-4A85-99B3-766C6A4C2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080B-7117-4F9F-89B3-116BF06FBEF8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24F02-7EC1-4F50-8DC7-D876A4FFF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9B60-D98B-4747-B714-0ACC9AE7A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EA6B-051F-4774-91D7-8C1F244EB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1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EE21D2-C66C-439E-8D6B-9D6F517C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4743"/>
          <a:stretch/>
        </p:blipFill>
        <p:spPr>
          <a:xfrm>
            <a:off x="1026941" y="107711"/>
            <a:ext cx="10396025" cy="6642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9049E-0045-4F1E-A455-EE669FF0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Freestyle Script" panose="030804020302050B0404" pitchFamily="66" charset="0"/>
                <a:ea typeface="+mn-ea"/>
                <a:cs typeface="+mn-cs"/>
              </a:rPr>
              <a:t>Our</a:t>
            </a:r>
            <a:r>
              <a:rPr lang="en-US" sz="8800" dirty="0"/>
              <a:t> </a:t>
            </a:r>
            <a:r>
              <a:rPr lang="en-US" sz="8800" dirty="0">
                <a:latin typeface="Freestyle Script" panose="030804020302050B0404" pitchFamily="66" charset="0"/>
                <a:ea typeface="+mn-ea"/>
                <a:cs typeface="+mn-cs"/>
              </a:rPr>
              <a:t>Beloved Pat McKee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56132-0FA3-4E80-90CF-5A3ABD2E2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Freestyle Script" panose="030804020302050B0404" pitchFamily="66" charset="0"/>
              </a:rPr>
              <a:t>Moments of Joy and Friendship</a:t>
            </a:r>
          </a:p>
        </p:txBody>
      </p:sp>
    </p:spTree>
    <p:extLst>
      <p:ext uri="{BB962C8B-B14F-4D97-AF65-F5344CB8AC3E}">
        <p14:creationId xmlns:p14="http://schemas.microsoft.com/office/powerpoint/2010/main" val="105237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10A7CA3-D4DE-4091-971B-41E9E127467C}"/>
              </a:ext>
            </a:extLst>
          </p:cNvPr>
          <p:cNvSpPr/>
          <p:nvPr/>
        </p:nvSpPr>
        <p:spPr>
          <a:xfrm>
            <a:off x="323850" y="2419350"/>
            <a:ext cx="4186045" cy="3317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E21D2-C66C-439E-8D6B-9D6F517C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4743"/>
          <a:stretch/>
        </p:blipFill>
        <p:spPr>
          <a:xfrm>
            <a:off x="1026941" y="107711"/>
            <a:ext cx="10396025" cy="664257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556132-0FA3-4E80-90CF-5A3ABD2E2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11"/>
            <a:ext cx="9144000" cy="77301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eestyle Script" panose="030804020302050B0404" pitchFamily="66" charset="0"/>
              </a:rPr>
              <a:t>Pat McKee:  Moments of Joy and Friendship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A15A24-3CB2-42E8-8EC5-A863B3CD8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85" y="1346316"/>
            <a:ext cx="5584635" cy="4188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9C9ECD-A47B-4A1C-B8DD-0E4B123824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15194" r="8803" b="10989"/>
          <a:stretch/>
        </p:blipFill>
        <p:spPr>
          <a:xfrm>
            <a:off x="5317003" y="1623325"/>
            <a:ext cx="6377693" cy="4656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111E15-1702-4C4A-ACF3-035C7AB004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18832" r="37645" b="21106"/>
          <a:stretch/>
        </p:blipFill>
        <p:spPr>
          <a:xfrm rot="5400000">
            <a:off x="2883484" y="362825"/>
            <a:ext cx="4933149" cy="69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9CD383-6166-424E-888E-AD2C2A609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762" y="781297"/>
            <a:ext cx="4388011" cy="584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F1201-4BDD-48FC-81BE-E49177AA14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6" t="17721" b="14276"/>
          <a:stretch/>
        </p:blipFill>
        <p:spPr>
          <a:xfrm>
            <a:off x="3425543" y="451765"/>
            <a:ext cx="6181690" cy="5070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21E57-B523-4FEB-9071-4F4839C726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7688" r="22901" b="28903"/>
          <a:stretch/>
        </p:blipFill>
        <p:spPr>
          <a:xfrm>
            <a:off x="3039526" y="301545"/>
            <a:ext cx="7783392" cy="54351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CC5B43-55CE-4F9C-8260-F79CE91C9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63" y="810530"/>
            <a:ext cx="7140798" cy="535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119548-BA47-4636-8323-83A8ADB353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85" b="11326"/>
          <a:stretch/>
        </p:blipFill>
        <p:spPr>
          <a:xfrm>
            <a:off x="300977" y="898195"/>
            <a:ext cx="4999557" cy="568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82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782BEB-4E28-43A5-B4F2-5F31B308D5F7}"/>
              </a:ext>
            </a:extLst>
          </p:cNvPr>
          <p:cNvSpPr/>
          <p:nvPr/>
        </p:nvSpPr>
        <p:spPr>
          <a:xfrm>
            <a:off x="8993129" y="192871"/>
            <a:ext cx="2860972" cy="2724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E21D2-C66C-439E-8D6B-9D6F517C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4743"/>
          <a:stretch/>
        </p:blipFill>
        <p:spPr>
          <a:xfrm>
            <a:off x="1026941" y="107711"/>
            <a:ext cx="10396025" cy="664257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556132-0FA3-4E80-90CF-5A3ABD2E2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11"/>
            <a:ext cx="9144000" cy="77301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eestyle Script" panose="030804020302050B0404" pitchFamily="66" charset="0"/>
              </a:rPr>
              <a:t>Pat McKee:  Moments of Joy and Friendship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C19FD87-13FF-4E14-98C1-3A503E80F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9"/>
          <a:stretch/>
        </p:blipFill>
        <p:spPr>
          <a:xfrm>
            <a:off x="500338" y="1166920"/>
            <a:ext cx="11191323" cy="4958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9606088-D8A9-4408-92D1-F41EF0E55B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23042" r="12228" b="15977"/>
          <a:stretch/>
        </p:blipFill>
        <p:spPr>
          <a:xfrm>
            <a:off x="769033" y="752556"/>
            <a:ext cx="6931414" cy="4938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8E1D24-5892-4D1F-B694-51452B728E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47" y="317741"/>
            <a:ext cx="6931414" cy="5198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10425C-940E-48C1-BCA2-D30DC9873B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20" y="835762"/>
            <a:ext cx="7495050" cy="56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3536E-CFF9-4001-A0FA-479C952496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5011" r="3166" b="26820"/>
          <a:stretch/>
        </p:blipFill>
        <p:spPr>
          <a:xfrm>
            <a:off x="266046" y="301060"/>
            <a:ext cx="5829954" cy="5830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9E8D3F-63F3-47CC-A53F-D23677F6EB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1"/>
          <a:stretch/>
        </p:blipFill>
        <p:spPr>
          <a:xfrm>
            <a:off x="4984403" y="229511"/>
            <a:ext cx="6965166" cy="6149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A8F70-5590-41D5-9D81-8D15544002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t="14952" r="11251"/>
          <a:stretch/>
        </p:blipFill>
        <p:spPr>
          <a:xfrm>
            <a:off x="2693770" y="697211"/>
            <a:ext cx="6693137" cy="5548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56333-13CB-463F-9B1D-2BDA7D1F80C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t="23681" r="21292" b="15267"/>
          <a:stretch/>
        </p:blipFill>
        <p:spPr>
          <a:xfrm>
            <a:off x="5198209" y="1624102"/>
            <a:ext cx="6622406" cy="4899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9F7491-C3AE-474C-8BD4-383722D14B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459" y="358128"/>
            <a:ext cx="7940037" cy="5955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538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0"/>
                            </p:stCondLst>
                            <p:childTnLst>
                              <p:par>
                                <p:cTn id="45" presetID="10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FDF9B0E4-24CF-4F84-8187-65C35E234F50}"/>
              </a:ext>
            </a:extLst>
          </p:cNvPr>
          <p:cNvSpPr/>
          <p:nvPr/>
        </p:nvSpPr>
        <p:spPr>
          <a:xfrm>
            <a:off x="8477250" y="2667000"/>
            <a:ext cx="2190750" cy="176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E21D2-C66C-439E-8D6B-9D6F517C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4743"/>
          <a:stretch/>
        </p:blipFill>
        <p:spPr>
          <a:xfrm>
            <a:off x="1026941" y="107711"/>
            <a:ext cx="10396025" cy="664257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556132-0FA3-4E80-90CF-5A3ABD2E2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11"/>
            <a:ext cx="9144000" cy="77301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eestyle Script" panose="030804020302050B0404" pitchFamily="66" charset="0"/>
              </a:rPr>
              <a:t>Pat McKee:  Moments of Joy and Friendship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E54F889-3BFA-4BC5-B2FA-651E0FC48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74" y="342093"/>
            <a:ext cx="4945232" cy="6408196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89A8F2E3-F0B0-422E-9BF4-AAD570C1D41E}"/>
              </a:ext>
            </a:extLst>
          </p:cNvPr>
          <p:cNvSpPr/>
          <p:nvPr/>
        </p:nvSpPr>
        <p:spPr>
          <a:xfrm>
            <a:off x="7500449" y="3429000"/>
            <a:ext cx="624932" cy="10036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58C6ADC-64C0-426B-8F53-98CDC7251121}"/>
              </a:ext>
            </a:extLst>
          </p:cNvPr>
          <p:cNvSpPr/>
          <p:nvPr/>
        </p:nvSpPr>
        <p:spPr>
          <a:xfrm>
            <a:off x="7378226" y="5361757"/>
            <a:ext cx="609903" cy="90841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AA7DB2-CFD4-4C56-B08E-9F3DE2F7C5D0}"/>
              </a:ext>
            </a:extLst>
          </p:cNvPr>
          <p:cNvSpPr/>
          <p:nvPr/>
        </p:nvSpPr>
        <p:spPr>
          <a:xfrm>
            <a:off x="6303466" y="5235297"/>
            <a:ext cx="693904" cy="116133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06B4FF9-8FA3-4CD9-8802-8A59433DED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28" b="42350"/>
          <a:stretch/>
        </p:blipFill>
        <p:spPr>
          <a:xfrm>
            <a:off x="2493408" y="283638"/>
            <a:ext cx="5189769" cy="60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2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8" grpId="0" animBg="1"/>
      <p:bldP spid="37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337053-DCC5-4241-AAE7-682A0302E250}"/>
              </a:ext>
            </a:extLst>
          </p:cNvPr>
          <p:cNvSpPr/>
          <p:nvPr/>
        </p:nvSpPr>
        <p:spPr>
          <a:xfrm>
            <a:off x="8477250" y="2667000"/>
            <a:ext cx="2190750" cy="176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E21D2-C66C-439E-8D6B-9D6F517C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4743"/>
          <a:stretch/>
        </p:blipFill>
        <p:spPr>
          <a:xfrm>
            <a:off x="1026941" y="107711"/>
            <a:ext cx="10396025" cy="664257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556132-0FA3-4E80-90CF-5A3ABD2E2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11"/>
            <a:ext cx="9144000" cy="77301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Freestyle Script" panose="030804020302050B0404" pitchFamily="66" charset="0"/>
              </a:rPr>
              <a:t>Pat McKee:  Moments of Joy and Friendship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DAF68-F052-4693-822B-7C7972666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" y="1252024"/>
            <a:ext cx="5823633" cy="4367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B6BD96-89AD-44B9-B56B-BC2AF9259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9" t="11666" r="17291" b="14723"/>
          <a:stretch/>
        </p:blipFill>
        <p:spPr>
          <a:xfrm>
            <a:off x="6592666" y="1715812"/>
            <a:ext cx="5143500" cy="5048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C4444-492F-4904-9F22-5910C3A582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0" r="15480" b="13789"/>
          <a:stretch/>
        </p:blipFill>
        <p:spPr>
          <a:xfrm>
            <a:off x="455833" y="243394"/>
            <a:ext cx="5368976" cy="6135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6D64EA-57B5-4C87-98A5-B9BDB339B2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0" r="12550"/>
          <a:stretch/>
        </p:blipFill>
        <p:spPr>
          <a:xfrm rot="5400000">
            <a:off x="2887170" y="1547727"/>
            <a:ext cx="5808432" cy="3762546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14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EE21D2-C66C-439E-8D6B-9D6F517CC1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3" b="4743"/>
          <a:stretch/>
        </p:blipFill>
        <p:spPr>
          <a:xfrm>
            <a:off x="381001" y="107711"/>
            <a:ext cx="11506200" cy="6642578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EF34505-385E-4E62-BF34-02C04251A639}"/>
              </a:ext>
            </a:extLst>
          </p:cNvPr>
          <p:cNvSpPr txBox="1">
            <a:spLocks/>
          </p:cNvSpPr>
          <p:nvPr/>
        </p:nvSpPr>
        <p:spPr>
          <a:xfrm>
            <a:off x="1524000" y="4395317"/>
            <a:ext cx="9812509" cy="176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Freestyle Script" panose="030804020302050B0404" pitchFamily="66" charset="0"/>
              </a:rPr>
              <a:t>We look forward to that time when we can express eternity together again!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B96D3-E0A0-40C4-9AA6-F7D0DB38DA42}"/>
              </a:ext>
            </a:extLst>
          </p:cNvPr>
          <p:cNvSpPr/>
          <p:nvPr/>
        </p:nvSpPr>
        <p:spPr>
          <a:xfrm>
            <a:off x="1524000" y="693794"/>
            <a:ext cx="95039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800" b="1" dirty="0">
                <a:latin typeface="Freestyle Script" panose="030804020302050B0404" pitchFamily="66" charset="0"/>
              </a:rPr>
              <a:t>The Universal Truth about Life is that </a:t>
            </a:r>
          </a:p>
          <a:p>
            <a:pPr algn="ctr"/>
            <a:r>
              <a:rPr lang="en-US" sz="6800" b="1" dirty="0">
                <a:latin typeface="Freestyle Script" panose="030804020302050B0404" pitchFamily="66" charset="0"/>
              </a:rPr>
              <a:t>life never ends.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84735-FD30-47FA-9134-84D804950C54}"/>
              </a:ext>
            </a:extLst>
          </p:cNvPr>
          <p:cNvSpPr/>
          <p:nvPr/>
        </p:nvSpPr>
        <p:spPr>
          <a:xfrm>
            <a:off x="5675513" y="3429000"/>
            <a:ext cx="5485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dirty="0">
                <a:latin typeface="Freestyle Script" panose="030804020302050B0404" pitchFamily="66" charset="0"/>
              </a:rPr>
              <a:t>Ten Core Principles of Science of Mind</a:t>
            </a:r>
          </a:p>
        </p:txBody>
      </p:sp>
    </p:spTree>
    <p:extLst>
      <p:ext uri="{BB962C8B-B14F-4D97-AF65-F5344CB8AC3E}">
        <p14:creationId xmlns:p14="http://schemas.microsoft.com/office/powerpoint/2010/main" val="215961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Freestyle Script</vt:lpstr>
      <vt:lpstr>Office Theme</vt:lpstr>
      <vt:lpstr>Our Beloved Pat McKee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Huber, Peggy</dc:creator>
  <cp:lastModifiedBy>Huber, Peggy</cp:lastModifiedBy>
  <cp:revision>25</cp:revision>
  <dcterms:created xsi:type="dcterms:W3CDTF">2019-10-11T14:57:53Z</dcterms:created>
  <dcterms:modified xsi:type="dcterms:W3CDTF">2019-10-12T01:34:39Z</dcterms:modified>
</cp:coreProperties>
</file>